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0" r:id="rId2"/>
    <p:sldId id="363" r:id="rId3"/>
    <p:sldId id="322" r:id="rId4"/>
    <p:sldId id="349" r:id="rId5"/>
    <p:sldId id="361" r:id="rId6"/>
    <p:sldId id="362" r:id="rId7"/>
    <p:sldId id="351" r:id="rId8"/>
    <p:sldId id="367" r:id="rId9"/>
    <p:sldId id="355" r:id="rId10"/>
    <p:sldId id="356" r:id="rId11"/>
    <p:sldId id="343" r:id="rId12"/>
    <p:sldId id="378" r:id="rId13"/>
    <p:sldId id="371" r:id="rId14"/>
    <p:sldId id="372" r:id="rId15"/>
    <p:sldId id="373" r:id="rId16"/>
    <p:sldId id="374" r:id="rId17"/>
    <p:sldId id="375" r:id="rId18"/>
    <p:sldId id="376" r:id="rId19"/>
    <p:sldId id="359" r:id="rId20"/>
    <p:sldId id="337" r:id="rId21"/>
    <p:sldId id="358" r:id="rId22"/>
    <p:sldId id="339" r:id="rId23"/>
    <p:sldId id="344" r:id="rId24"/>
    <p:sldId id="33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99"/>
    <a:srgbClr val="339933"/>
    <a:srgbClr val="AFD5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FF18C-7B33-4A6E-81B9-BD11F2BBC0F6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E5FA3-646C-4AD6-8361-2503D8A3D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7BD5E-6FC4-466F-95C5-AB79814FF68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32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5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6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1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1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7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0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7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2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9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8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59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F434-AAE9-406A-8E91-59AA29DB9F1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357167"/>
            <a:ext cx="678661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Муниципальное казенное  общеобразовательное учреждение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«Школа – интернат  №4»</a:t>
            </a:r>
          </a:p>
          <a:p>
            <a:pPr algn="r"/>
            <a:endParaRPr lang="ru-RU" sz="2400" b="1" dirty="0" smtClean="0">
              <a:solidFill>
                <a:srgbClr val="339933"/>
              </a:solidFill>
            </a:endParaRPr>
          </a:p>
          <a:p>
            <a:pPr algn="r"/>
            <a:r>
              <a:rPr lang="ru-RU" sz="2800" b="1" i="1" dirty="0" smtClean="0">
                <a:solidFill>
                  <a:srgbClr val="CC3399"/>
                </a:solidFill>
              </a:rPr>
              <a:t>Урок математики </a:t>
            </a:r>
          </a:p>
          <a:p>
            <a:pPr algn="r"/>
            <a:r>
              <a:rPr lang="ru-RU" sz="2800" b="1" i="1" dirty="0" smtClean="0">
                <a:solidFill>
                  <a:srgbClr val="CC3399"/>
                </a:solidFill>
              </a:rPr>
              <a:t>в 9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7786710" y="1000108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42910" y="357166"/>
            <a:ext cx="857256" cy="7143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14678" y="357166"/>
            <a:ext cx="857256" cy="7143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572396" y="357166"/>
            <a:ext cx="857256" cy="7143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142976" y="1142984"/>
            <a:ext cx="1643074" cy="7143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1071546"/>
            <a:ext cx="785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000496" y="1142984"/>
            <a:ext cx="3143272" cy="7143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17,4 км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428860" y="1142984"/>
            <a:ext cx="928694" cy="7143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4071934" y="-1285908"/>
            <a:ext cx="714380" cy="6715172"/>
          </a:xfrm>
          <a:prstGeom prst="rightBrace">
            <a:avLst>
              <a:gd name="adj1" fmla="val 8333"/>
              <a:gd name="adj2" fmla="val 4985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071934" y="2357430"/>
            <a:ext cx="785818" cy="5715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928662" y="1214422"/>
            <a:ext cx="1643074" cy="78581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22,75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142976" y="1142984"/>
            <a:ext cx="664373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500430" y="1000108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00100" y="1000108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85720" y="2928934"/>
            <a:ext cx="7786742" cy="357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1.Сколько км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проехали из Новокузнецка до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Прокопьевска?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85720" y="4429132"/>
            <a:ext cx="5286412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2.Сколько всего км проехала семья?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143372" y="3286124"/>
            <a:ext cx="928694" cy="107157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22,75</a:t>
            </a: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17,4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143372" y="4000504"/>
            <a:ext cx="1285884" cy="357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40,15км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857620" y="3429000"/>
            <a:ext cx="357190" cy="42862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4071934" y="4857760"/>
            <a:ext cx="928694" cy="107157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22,75</a:t>
            </a: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40,15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786182" y="5000636"/>
            <a:ext cx="357190" cy="42862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4071934" y="5572140"/>
            <a:ext cx="1357322" cy="357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62,90км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285720" y="6072206"/>
            <a:ext cx="4714908" cy="357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62,9 километров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571480"/>
            <a:ext cx="50720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66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Физминутка</a:t>
            </a:r>
          </a:p>
          <a:p>
            <a:r>
              <a:rPr lang="ru-RU" sz="48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71670" y="285728"/>
            <a:ext cx="534830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CC3399"/>
                </a:solidFill>
              </a:rPr>
              <a:t>Вычислите</a:t>
            </a:r>
            <a:endParaRPr lang="ru-RU" altLang="ru-RU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573463"/>
            <a:ext cx="18732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714348" y="1428736"/>
            <a:ext cx="7500961" cy="4552950"/>
            <a:chOff x="2064" y="1433"/>
            <a:chExt cx="8003" cy="3543"/>
          </a:xfrm>
        </p:grpSpPr>
        <p:cxnSp>
          <p:nvCxnSpPr>
            <p:cNvPr id="6149" name="AutoShape 51"/>
            <p:cNvCxnSpPr>
              <a:cxnSpLocks noChangeShapeType="1"/>
            </p:cNvCxnSpPr>
            <p:nvPr/>
          </p:nvCxnSpPr>
          <p:spPr bwMode="auto">
            <a:xfrm>
              <a:off x="2882" y="1887"/>
              <a:ext cx="1785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0" name="AutoShape 52"/>
            <p:cNvCxnSpPr>
              <a:cxnSpLocks noChangeShapeType="1"/>
            </p:cNvCxnSpPr>
            <p:nvPr/>
          </p:nvCxnSpPr>
          <p:spPr bwMode="auto">
            <a:xfrm>
              <a:off x="4667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1" name="AutoShape 53"/>
            <p:cNvCxnSpPr>
              <a:cxnSpLocks noChangeShapeType="1"/>
            </p:cNvCxnSpPr>
            <p:nvPr/>
          </p:nvCxnSpPr>
          <p:spPr bwMode="auto">
            <a:xfrm>
              <a:off x="7501" y="1887"/>
              <a:ext cx="1711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2" name="AutoShape 54"/>
            <p:cNvCxnSpPr>
              <a:cxnSpLocks noChangeShapeType="1"/>
            </p:cNvCxnSpPr>
            <p:nvPr/>
          </p:nvCxnSpPr>
          <p:spPr bwMode="auto">
            <a:xfrm>
              <a:off x="9212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3" name="AutoShape 55"/>
            <p:cNvCxnSpPr>
              <a:cxnSpLocks noChangeShapeType="1"/>
            </p:cNvCxnSpPr>
            <p:nvPr/>
          </p:nvCxnSpPr>
          <p:spPr bwMode="auto">
            <a:xfrm>
              <a:off x="2882" y="2925"/>
              <a:ext cx="2460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4" name="AutoShape 56"/>
            <p:cNvCxnSpPr>
              <a:cxnSpLocks noChangeShapeType="1"/>
            </p:cNvCxnSpPr>
            <p:nvPr/>
          </p:nvCxnSpPr>
          <p:spPr bwMode="auto">
            <a:xfrm>
              <a:off x="4667" y="2925"/>
              <a:ext cx="675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5" name="AutoShape 57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408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6" name="AutoShape 58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2119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7" name="AutoShape 59"/>
            <p:cNvCxnSpPr>
              <a:cxnSpLocks noChangeShapeType="1"/>
            </p:cNvCxnSpPr>
            <p:nvPr/>
          </p:nvCxnSpPr>
          <p:spPr bwMode="auto">
            <a:xfrm>
              <a:off x="5342" y="3953"/>
              <a:ext cx="900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8" name="AutoShape 60"/>
            <p:cNvCxnSpPr>
              <a:cxnSpLocks noChangeShapeType="1"/>
            </p:cNvCxnSpPr>
            <p:nvPr/>
          </p:nvCxnSpPr>
          <p:spPr bwMode="auto">
            <a:xfrm flipH="1">
              <a:off x="6242" y="3953"/>
              <a:ext cx="861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159" name="Text Box 61"/>
            <p:cNvSpPr txBox="1">
              <a:spLocks noChangeArrowheads="1"/>
            </p:cNvSpPr>
            <p:nvPr/>
          </p:nvSpPr>
          <p:spPr bwMode="auto">
            <a:xfrm>
              <a:off x="2064" y="1434"/>
              <a:ext cx="123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7,85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60" name="Text Box 62"/>
            <p:cNvSpPr txBox="1">
              <a:spLocks noChangeArrowheads="1"/>
            </p:cNvSpPr>
            <p:nvPr/>
          </p:nvSpPr>
          <p:spPr bwMode="auto">
            <a:xfrm>
              <a:off x="3377" y="1434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6161" name="Text Box 63"/>
            <p:cNvSpPr txBox="1">
              <a:spLocks noChangeArrowheads="1"/>
            </p:cNvSpPr>
            <p:nvPr/>
          </p:nvSpPr>
          <p:spPr bwMode="auto">
            <a:xfrm>
              <a:off x="4247" y="1434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0,907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62" name="Text Box 64"/>
            <p:cNvSpPr txBox="1">
              <a:spLocks noChangeArrowheads="1"/>
            </p:cNvSpPr>
            <p:nvPr/>
          </p:nvSpPr>
          <p:spPr bwMode="auto">
            <a:xfrm>
              <a:off x="6637" y="1434"/>
              <a:ext cx="125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28,563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63" name="Text Box 65"/>
            <p:cNvSpPr txBox="1">
              <a:spLocks noChangeArrowheads="1"/>
            </p:cNvSpPr>
            <p:nvPr/>
          </p:nvSpPr>
          <p:spPr bwMode="auto">
            <a:xfrm>
              <a:off x="7973" y="1433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6164" name="Text Box 66"/>
            <p:cNvSpPr txBox="1">
              <a:spLocks noChangeArrowheads="1"/>
            </p:cNvSpPr>
            <p:nvPr/>
          </p:nvSpPr>
          <p:spPr bwMode="auto">
            <a:xfrm>
              <a:off x="8843" y="1434"/>
              <a:ext cx="114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19,35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65" name="Text Box 67"/>
            <p:cNvSpPr txBox="1">
              <a:spLocks noChangeArrowheads="1"/>
            </p:cNvSpPr>
            <p:nvPr/>
          </p:nvSpPr>
          <p:spPr bwMode="auto">
            <a:xfrm>
              <a:off x="2064" y="2471"/>
              <a:ext cx="122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34,2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66" name="Text Box 68"/>
            <p:cNvSpPr txBox="1">
              <a:spLocks noChangeArrowheads="1"/>
            </p:cNvSpPr>
            <p:nvPr/>
          </p:nvSpPr>
          <p:spPr bwMode="auto">
            <a:xfrm>
              <a:off x="3351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6167" name="Text Box 69"/>
            <p:cNvSpPr txBox="1">
              <a:spLocks noChangeArrowheads="1"/>
            </p:cNvSpPr>
            <p:nvPr/>
          </p:nvSpPr>
          <p:spPr bwMode="auto">
            <a:xfrm>
              <a:off x="4247" y="2471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 </a:t>
              </a:r>
            </a:p>
          </p:txBody>
        </p:sp>
        <p:sp>
          <p:nvSpPr>
            <p:cNvPr id="6168" name="Text Box 70"/>
            <p:cNvSpPr txBox="1">
              <a:spLocks noChangeArrowheads="1"/>
            </p:cNvSpPr>
            <p:nvPr/>
          </p:nvSpPr>
          <p:spPr bwMode="auto">
            <a:xfrm>
              <a:off x="6637" y="2471"/>
              <a:ext cx="125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81,26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69" name="Text Box 71"/>
            <p:cNvSpPr txBox="1">
              <a:spLocks noChangeArrowheads="1"/>
            </p:cNvSpPr>
            <p:nvPr/>
          </p:nvSpPr>
          <p:spPr bwMode="auto">
            <a:xfrm>
              <a:off x="7973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6170" name="Text Box 72"/>
            <p:cNvSpPr txBox="1">
              <a:spLocks noChangeArrowheads="1"/>
            </p:cNvSpPr>
            <p:nvPr/>
          </p:nvSpPr>
          <p:spPr bwMode="auto">
            <a:xfrm>
              <a:off x="8843" y="2471"/>
              <a:ext cx="122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6171" name="Text Box 73"/>
            <p:cNvSpPr txBox="1">
              <a:spLocks noChangeArrowheads="1"/>
            </p:cNvSpPr>
            <p:nvPr/>
          </p:nvSpPr>
          <p:spPr bwMode="auto">
            <a:xfrm>
              <a:off x="4503" y="3499"/>
              <a:ext cx="1191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6172" name="Text Box 74"/>
            <p:cNvSpPr txBox="1">
              <a:spLocks noChangeArrowheads="1"/>
            </p:cNvSpPr>
            <p:nvPr/>
          </p:nvSpPr>
          <p:spPr bwMode="auto">
            <a:xfrm>
              <a:off x="5843" y="3499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6173" name="Text Box 75"/>
            <p:cNvSpPr txBox="1">
              <a:spLocks noChangeArrowheads="1"/>
            </p:cNvSpPr>
            <p:nvPr/>
          </p:nvSpPr>
          <p:spPr bwMode="auto">
            <a:xfrm>
              <a:off x="6717" y="3499"/>
              <a:ext cx="114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6174" name="Text Box 76"/>
            <p:cNvSpPr txBox="1">
              <a:spLocks noChangeArrowheads="1"/>
            </p:cNvSpPr>
            <p:nvPr/>
          </p:nvSpPr>
          <p:spPr bwMode="auto">
            <a:xfrm>
              <a:off x="5723" y="4522"/>
              <a:ext cx="1143" cy="4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4348" y="1428736"/>
            <a:ext cx="7500961" cy="4552950"/>
            <a:chOff x="2064" y="1433"/>
            <a:chExt cx="8003" cy="3543"/>
          </a:xfrm>
        </p:grpSpPr>
        <p:cxnSp>
          <p:nvCxnSpPr>
            <p:cNvPr id="6" name="AutoShape 51"/>
            <p:cNvCxnSpPr>
              <a:cxnSpLocks noChangeShapeType="1"/>
            </p:cNvCxnSpPr>
            <p:nvPr/>
          </p:nvCxnSpPr>
          <p:spPr bwMode="auto">
            <a:xfrm>
              <a:off x="2882" y="1887"/>
              <a:ext cx="1785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52"/>
            <p:cNvCxnSpPr>
              <a:cxnSpLocks noChangeShapeType="1"/>
            </p:cNvCxnSpPr>
            <p:nvPr/>
          </p:nvCxnSpPr>
          <p:spPr bwMode="auto">
            <a:xfrm>
              <a:off x="4667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53"/>
            <p:cNvCxnSpPr>
              <a:cxnSpLocks noChangeShapeType="1"/>
            </p:cNvCxnSpPr>
            <p:nvPr/>
          </p:nvCxnSpPr>
          <p:spPr bwMode="auto">
            <a:xfrm>
              <a:off x="7501" y="1887"/>
              <a:ext cx="1711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54"/>
            <p:cNvCxnSpPr>
              <a:cxnSpLocks noChangeShapeType="1"/>
            </p:cNvCxnSpPr>
            <p:nvPr/>
          </p:nvCxnSpPr>
          <p:spPr bwMode="auto">
            <a:xfrm>
              <a:off x="9212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AutoShape 55"/>
            <p:cNvCxnSpPr>
              <a:cxnSpLocks noChangeShapeType="1"/>
            </p:cNvCxnSpPr>
            <p:nvPr/>
          </p:nvCxnSpPr>
          <p:spPr bwMode="auto">
            <a:xfrm>
              <a:off x="2882" y="2925"/>
              <a:ext cx="2460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56"/>
            <p:cNvCxnSpPr>
              <a:cxnSpLocks noChangeShapeType="1"/>
            </p:cNvCxnSpPr>
            <p:nvPr/>
          </p:nvCxnSpPr>
          <p:spPr bwMode="auto">
            <a:xfrm>
              <a:off x="4667" y="2925"/>
              <a:ext cx="675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7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408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58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2119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9"/>
            <p:cNvCxnSpPr>
              <a:cxnSpLocks noChangeShapeType="1"/>
            </p:cNvCxnSpPr>
            <p:nvPr/>
          </p:nvCxnSpPr>
          <p:spPr bwMode="auto">
            <a:xfrm>
              <a:off x="5342" y="3953"/>
              <a:ext cx="900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60"/>
            <p:cNvCxnSpPr>
              <a:cxnSpLocks noChangeShapeType="1"/>
            </p:cNvCxnSpPr>
            <p:nvPr/>
          </p:nvCxnSpPr>
          <p:spPr bwMode="auto">
            <a:xfrm flipH="1">
              <a:off x="6242" y="3953"/>
              <a:ext cx="861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>
              <a:off x="2064" y="1434"/>
              <a:ext cx="123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7,85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62"/>
            <p:cNvSpPr txBox="1">
              <a:spLocks noChangeArrowheads="1"/>
            </p:cNvSpPr>
            <p:nvPr/>
          </p:nvSpPr>
          <p:spPr bwMode="auto">
            <a:xfrm>
              <a:off x="3377" y="1434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Text Box 63"/>
            <p:cNvSpPr txBox="1">
              <a:spLocks noChangeArrowheads="1"/>
            </p:cNvSpPr>
            <p:nvPr/>
          </p:nvSpPr>
          <p:spPr bwMode="auto">
            <a:xfrm>
              <a:off x="4247" y="1434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0,907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6561" y="1434"/>
              <a:ext cx="1326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28,563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7973" y="1433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8843" y="1434"/>
              <a:ext cx="114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19,35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2064" y="2471"/>
              <a:ext cx="122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34,2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 Box 68"/>
            <p:cNvSpPr txBox="1">
              <a:spLocks noChangeArrowheads="1"/>
            </p:cNvSpPr>
            <p:nvPr/>
          </p:nvSpPr>
          <p:spPr bwMode="auto">
            <a:xfrm>
              <a:off x="3351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4" name="Text Box 69"/>
            <p:cNvSpPr txBox="1">
              <a:spLocks noChangeArrowheads="1"/>
            </p:cNvSpPr>
            <p:nvPr/>
          </p:nvSpPr>
          <p:spPr bwMode="auto">
            <a:xfrm>
              <a:off x="4247" y="2471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 </a:t>
              </a:r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6637" y="2471"/>
              <a:ext cx="125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81,26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7973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7" name="Text Box 72"/>
            <p:cNvSpPr txBox="1">
              <a:spLocks noChangeArrowheads="1"/>
            </p:cNvSpPr>
            <p:nvPr/>
          </p:nvSpPr>
          <p:spPr bwMode="auto">
            <a:xfrm>
              <a:off x="8843" y="2471"/>
              <a:ext cx="122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8" name="Text Box 73"/>
            <p:cNvSpPr txBox="1">
              <a:spLocks noChangeArrowheads="1"/>
            </p:cNvSpPr>
            <p:nvPr/>
          </p:nvSpPr>
          <p:spPr bwMode="auto">
            <a:xfrm>
              <a:off x="4503" y="3499"/>
              <a:ext cx="1191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9" name="Text Box 74"/>
            <p:cNvSpPr txBox="1">
              <a:spLocks noChangeArrowheads="1"/>
            </p:cNvSpPr>
            <p:nvPr/>
          </p:nvSpPr>
          <p:spPr bwMode="auto">
            <a:xfrm>
              <a:off x="5843" y="3499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0" name="Text Box 75"/>
            <p:cNvSpPr txBox="1">
              <a:spLocks noChangeArrowheads="1"/>
            </p:cNvSpPr>
            <p:nvPr/>
          </p:nvSpPr>
          <p:spPr bwMode="auto">
            <a:xfrm>
              <a:off x="6717" y="3499"/>
              <a:ext cx="114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31" name="Text Box 76"/>
            <p:cNvSpPr txBox="1">
              <a:spLocks noChangeArrowheads="1"/>
            </p:cNvSpPr>
            <p:nvPr/>
          </p:nvSpPr>
          <p:spPr bwMode="auto">
            <a:xfrm>
              <a:off x="5723" y="4522"/>
              <a:ext cx="1143" cy="4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786050" y="278605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8,757</a:t>
            </a:r>
            <a:endParaRPr lang="ru-RU" sz="2800" dirty="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071670" y="285728"/>
            <a:ext cx="534830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CC3399"/>
                </a:solidFill>
              </a:rPr>
              <a:t>Вычислите</a:t>
            </a:r>
            <a:endParaRPr lang="ru-RU" altLang="ru-RU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573463"/>
            <a:ext cx="18732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71670" y="285728"/>
            <a:ext cx="534830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CC3399"/>
                </a:solidFill>
              </a:rPr>
              <a:t>Вычислите</a:t>
            </a:r>
            <a:endParaRPr lang="ru-RU" altLang="ru-RU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714348" y="1428736"/>
            <a:ext cx="7500961" cy="4552950"/>
            <a:chOff x="2064" y="1433"/>
            <a:chExt cx="8003" cy="3543"/>
          </a:xfrm>
        </p:grpSpPr>
        <p:cxnSp>
          <p:nvCxnSpPr>
            <p:cNvPr id="10" name="AutoShape 51"/>
            <p:cNvCxnSpPr>
              <a:cxnSpLocks noChangeShapeType="1"/>
            </p:cNvCxnSpPr>
            <p:nvPr/>
          </p:nvCxnSpPr>
          <p:spPr bwMode="auto">
            <a:xfrm>
              <a:off x="2882" y="1887"/>
              <a:ext cx="1785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52"/>
            <p:cNvCxnSpPr>
              <a:cxnSpLocks noChangeShapeType="1"/>
            </p:cNvCxnSpPr>
            <p:nvPr/>
          </p:nvCxnSpPr>
          <p:spPr bwMode="auto">
            <a:xfrm>
              <a:off x="4667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3"/>
            <p:cNvCxnSpPr>
              <a:cxnSpLocks noChangeShapeType="1"/>
            </p:cNvCxnSpPr>
            <p:nvPr/>
          </p:nvCxnSpPr>
          <p:spPr bwMode="auto">
            <a:xfrm>
              <a:off x="7501" y="1887"/>
              <a:ext cx="1711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54"/>
            <p:cNvCxnSpPr>
              <a:cxnSpLocks noChangeShapeType="1"/>
            </p:cNvCxnSpPr>
            <p:nvPr/>
          </p:nvCxnSpPr>
          <p:spPr bwMode="auto">
            <a:xfrm>
              <a:off x="9212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5"/>
            <p:cNvCxnSpPr>
              <a:cxnSpLocks noChangeShapeType="1"/>
            </p:cNvCxnSpPr>
            <p:nvPr/>
          </p:nvCxnSpPr>
          <p:spPr bwMode="auto">
            <a:xfrm>
              <a:off x="2882" y="2925"/>
              <a:ext cx="2460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56"/>
            <p:cNvCxnSpPr>
              <a:cxnSpLocks noChangeShapeType="1"/>
            </p:cNvCxnSpPr>
            <p:nvPr/>
          </p:nvCxnSpPr>
          <p:spPr bwMode="auto">
            <a:xfrm>
              <a:off x="4667" y="2925"/>
              <a:ext cx="675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57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408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58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2119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59"/>
            <p:cNvCxnSpPr>
              <a:cxnSpLocks noChangeShapeType="1"/>
            </p:cNvCxnSpPr>
            <p:nvPr/>
          </p:nvCxnSpPr>
          <p:spPr bwMode="auto">
            <a:xfrm>
              <a:off x="5342" y="3953"/>
              <a:ext cx="900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60"/>
            <p:cNvCxnSpPr>
              <a:cxnSpLocks noChangeShapeType="1"/>
            </p:cNvCxnSpPr>
            <p:nvPr/>
          </p:nvCxnSpPr>
          <p:spPr bwMode="auto">
            <a:xfrm flipH="1">
              <a:off x="6242" y="3953"/>
              <a:ext cx="861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 Box 61"/>
            <p:cNvSpPr txBox="1">
              <a:spLocks noChangeArrowheads="1"/>
            </p:cNvSpPr>
            <p:nvPr/>
          </p:nvSpPr>
          <p:spPr bwMode="auto">
            <a:xfrm>
              <a:off x="2064" y="1434"/>
              <a:ext cx="123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7,85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3377" y="1434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4247" y="1434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0,907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6637" y="1434"/>
              <a:ext cx="125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28,563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973" y="1433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Text Box 66"/>
            <p:cNvSpPr txBox="1">
              <a:spLocks noChangeArrowheads="1"/>
            </p:cNvSpPr>
            <p:nvPr/>
          </p:nvSpPr>
          <p:spPr bwMode="auto">
            <a:xfrm>
              <a:off x="8843" y="1434"/>
              <a:ext cx="114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19,35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Text Box 67"/>
            <p:cNvSpPr txBox="1">
              <a:spLocks noChangeArrowheads="1"/>
            </p:cNvSpPr>
            <p:nvPr/>
          </p:nvSpPr>
          <p:spPr bwMode="auto">
            <a:xfrm>
              <a:off x="2064" y="2471"/>
              <a:ext cx="122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34,2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" name="Text Box 68"/>
            <p:cNvSpPr txBox="1">
              <a:spLocks noChangeArrowheads="1"/>
            </p:cNvSpPr>
            <p:nvPr/>
          </p:nvSpPr>
          <p:spPr bwMode="auto">
            <a:xfrm>
              <a:off x="3351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8" name="Text Box 69"/>
            <p:cNvSpPr txBox="1">
              <a:spLocks noChangeArrowheads="1"/>
            </p:cNvSpPr>
            <p:nvPr/>
          </p:nvSpPr>
          <p:spPr bwMode="auto">
            <a:xfrm>
              <a:off x="4247" y="2471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 </a:t>
              </a:r>
            </a:p>
          </p:txBody>
        </p:sp>
        <p:sp>
          <p:nvSpPr>
            <p:cNvPr id="29" name="Text Box 70"/>
            <p:cNvSpPr txBox="1">
              <a:spLocks noChangeArrowheads="1"/>
            </p:cNvSpPr>
            <p:nvPr/>
          </p:nvSpPr>
          <p:spPr bwMode="auto">
            <a:xfrm>
              <a:off x="6637" y="2471"/>
              <a:ext cx="125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81,26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" name="Text Box 71"/>
            <p:cNvSpPr txBox="1">
              <a:spLocks noChangeArrowheads="1"/>
            </p:cNvSpPr>
            <p:nvPr/>
          </p:nvSpPr>
          <p:spPr bwMode="auto">
            <a:xfrm>
              <a:off x="7973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8843" y="2471"/>
              <a:ext cx="122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32" name="Text Box 73"/>
            <p:cNvSpPr txBox="1">
              <a:spLocks noChangeArrowheads="1"/>
            </p:cNvSpPr>
            <p:nvPr/>
          </p:nvSpPr>
          <p:spPr bwMode="auto">
            <a:xfrm>
              <a:off x="4503" y="3499"/>
              <a:ext cx="1191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33" name="Text Box 74"/>
            <p:cNvSpPr txBox="1">
              <a:spLocks noChangeArrowheads="1"/>
            </p:cNvSpPr>
            <p:nvPr/>
          </p:nvSpPr>
          <p:spPr bwMode="auto">
            <a:xfrm>
              <a:off x="5843" y="3499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4" name="Text Box 75"/>
            <p:cNvSpPr txBox="1">
              <a:spLocks noChangeArrowheads="1"/>
            </p:cNvSpPr>
            <p:nvPr/>
          </p:nvSpPr>
          <p:spPr bwMode="auto">
            <a:xfrm>
              <a:off x="6717" y="3499"/>
              <a:ext cx="114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5723" y="4522"/>
              <a:ext cx="1143" cy="4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7072330" y="278605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47,913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86050" y="278605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8,757</a:t>
            </a:r>
            <a:endParaRPr lang="ru-RU" sz="280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573463"/>
            <a:ext cx="18732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4348" y="1428736"/>
            <a:ext cx="7500961" cy="4552950"/>
            <a:chOff x="2064" y="1433"/>
            <a:chExt cx="8003" cy="3543"/>
          </a:xfrm>
        </p:grpSpPr>
        <p:cxnSp>
          <p:nvCxnSpPr>
            <p:cNvPr id="6" name="AutoShape 51"/>
            <p:cNvCxnSpPr>
              <a:cxnSpLocks noChangeShapeType="1"/>
            </p:cNvCxnSpPr>
            <p:nvPr/>
          </p:nvCxnSpPr>
          <p:spPr bwMode="auto">
            <a:xfrm>
              <a:off x="2882" y="1887"/>
              <a:ext cx="1785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52"/>
            <p:cNvCxnSpPr>
              <a:cxnSpLocks noChangeShapeType="1"/>
            </p:cNvCxnSpPr>
            <p:nvPr/>
          </p:nvCxnSpPr>
          <p:spPr bwMode="auto">
            <a:xfrm>
              <a:off x="4667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53"/>
            <p:cNvCxnSpPr>
              <a:cxnSpLocks noChangeShapeType="1"/>
            </p:cNvCxnSpPr>
            <p:nvPr/>
          </p:nvCxnSpPr>
          <p:spPr bwMode="auto">
            <a:xfrm>
              <a:off x="7501" y="1887"/>
              <a:ext cx="1711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54"/>
            <p:cNvCxnSpPr>
              <a:cxnSpLocks noChangeShapeType="1"/>
            </p:cNvCxnSpPr>
            <p:nvPr/>
          </p:nvCxnSpPr>
          <p:spPr bwMode="auto">
            <a:xfrm>
              <a:off x="9212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AutoShape 55"/>
            <p:cNvCxnSpPr>
              <a:cxnSpLocks noChangeShapeType="1"/>
            </p:cNvCxnSpPr>
            <p:nvPr/>
          </p:nvCxnSpPr>
          <p:spPr bwMode="auto">
            <a:xfrm>
              <a:off x="2882" y="2925"/>
              <a:ext cx="2460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56"/>
            <p:cNvCxnSpPr>
              <a:cxnSpLocks noChangeShapeType="1"/>
            </p:cNvCxnSpPr>
            <p:nvPr/>
          </p:nvCxnSpPr>
          <p:spPr bwMode="auto">
            <a:xfrm>
              <a:off x="4667" y="2925"/>
              <a:ext cx="675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7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408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58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2119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9"/>
            <p:cNvCxnSpPr>
              <a:cxnSpLocks noChangeShapeType="1"/>
            </p:cNvCxnSpPr>
            <p:nvPr/>
          </p:nvCxnSpPr>
          <p:spPr bwMode="auto">
            <a:xfrm>
              <a:off x="5342" y="3953"/>
              <a:ext cx="900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60"/>
            <p:cNvCxnSpPr>
              <a:cxnSpLocks noChangeShapeType="1"/>
            </p:cNvCxnSpPr>
            <p:nvPr/>
          </p:nvCxnSpPr>
          <p:spPr bwMode="auto">
            <a:xfrm flipH="1">
              <a:off x="6242" y="3953"/>
              <a:ext cx="861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>
              <a:off x="2064" y="1434"/>
              <a:ext cx="123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7,85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62"/>
            <p:cNvSpPr txBox="1">
              <a:spLocks noChangeArrowheads="1"/>
            </p:cNvSpPr>
            <p:nvPr/>
          </p:nvSpPr>
          <p:spPr bwMode="auto">
            <a:xfrm>
              <a:off x="3377" y="1434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Text Box 63"/>
            <p:cNvSpPr txBox="1">
              <a:spLocks noChangeArrowheads="1"/>
            </p:cNvSpPr>
            <p:nvPr/>
          </p:nvSpPr>
          <p:spPr bwMode="auto">
            <a:xfrm>
              <a:off x="4247" y="1434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0,907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6637" y="1434"/>
              <a:ext cx="125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28,563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7973" y="1433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8843" y="1434"/>
              <a:ext cx="114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19,35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2064" y="2471"/>
              <a:ext cx="122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34,2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 Box 68"/>
            <p:cNvSpPr txBox="1">
              <a:spLocks noChangeArrowheads="1"/>
            </p:cNvSpPr>
            <p:nvPr/>
          </p:nvSpPr>
          <p:spPr bwMode="auto">
            <a:xfrm>
              <a:off x="3351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4" name="Text Box 69"/>
            <p:cNvSpPr txBox="1">
              <a:spLocks noChangeArrowheads="1"/>
            </p:cNvSpPr>
            <p:nvPr/>
          </p:nvSpPr>
          <p:spPr bwMode="auto">
            <a:xfrm>
              <a:off x="4247" y="2471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 </a:t>
              </a:r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6713" y="2471"/>
              <a:ext cx="117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81,26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7973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7" name="Text Box 72"/>
            <p:cNvSpPr txBox="1">
              <a:spLocks noChangeArrowheads="1"/>
            </p:cNvSpPr>
            <p:nvPr/>
          </p:nvSpPr>
          <p:spPr bwMode="auto">
            <a:xfrm>
              <a:off x="8843" y="2471"/>
              <a:ext cx="122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8" name="Text Box 73"/>
            <p:cNvSpPr txBox="1">
              <a:spLocks noChangeArrowheads="1"/>
            </p:cNvSpPr>
            <p:nvPr/>
          </p:nvSpPr>
          <p:spPr bwMode="auto">
            <a:xfrm>
              <a:off x="4503" y="3499"/>
              <a:ext cx="1191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9" name="Text Box 74"/>
            <p:cNvSpPr txBox="1">
              <a:spLocks noChangeArrowheads="1"/>
            </p:cNvSpPr>
            <p:nvPr/>
          </p:nvSpPr>
          <p:spPr bwMode="auto">
            <a:xfrm>
              <a:off x="5843" y="3499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0" name="Text Box 75"/>
            <p:cNvSpPr txBox="1">
              <a:spLocks noChangeArrowheads="1"/>
            </p:cNvSpPr>
            <p:nvPr/>
          </p:nvSpPr>
          <p:spPr bwMode="auto">
            <a:xfrm>
              <a:off x="6717" y="3499"/>
              <a:ext cx="114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31" name="Text Box 76"/>
            <p:cNvSpPr txBox="1">
              <a:spLocks noChangeArrowheads="1"/>
            </p:cNvSpPr>
            <p:nvPr/>
          </p:nvSpPr>
          <p:spPr bwMode="auto">
            <a:xfrm>
              <a:off x="5723" y="4522"/>
              <a:ext cx="1143" cy="4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071670" y="285728"/>
            <a:ext cx="534830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CC3399"/>
                </a:solidFill>
              </a:rPr>
              <a:t>Вычислите</a:t>
            </a:r>
            <a:endParaRPr lang="ru-RU" altLang="ru-RU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573463"/>
            <a:ext cx="18732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2786050" y="278605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8,757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72330" y="278605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47,913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00364" y="4143380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25,443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4348" y="1428736"/>
            <a:ext cx="7500961" cy="4552950"/>
            <a:chOff x="2064" y="1433"/>
            <a:chExt cx="8003" cy="3543"/>
          </a:xfrm>
        </p:grpSpPr>
        <p:cxnSp>
          <p:nvCxnSpPr>
            <p:cNvPr id="6" name="AutoShape 51"/>
            <p:cNvCxnSpPr>
              <a:cxnSpLocks noChangeShapeType="1"/>
            </p:cNvCxnSpPr>
            <p:nvPr/>
          </p:nvCxnSpPr>
          <p:spPr bwMode="auto">
            <a:xfrm>
              <a:off x="2882" y="1887"/>
              <a:ext cx="1785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52"/>
            <p:cNvCxnSpPr>
              <a:cxnSpLocks noChangeShapeType="1"/>
            </p:cNvCxnSpPr>
            <p:nvPr/>
          </p:nvCxnSpPr>
          <p:spPr bwMode="auto">
            <a:xfrm>
              <a:off x="4667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53"/>
            <p:cNvCxnSpPr>
              <a:cxnSpLocks noChangeShapeType="1"/>
            </p:cNvCxnSpPr>
            <p:nvPr/>
          </p:nvCxnSpPr>
          <p:spPr bwMode="auto">
            <a:xfrm>
              <a:off x="7501" y="1887"/>
              <a:ext cx="1711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54"/>
            <p:cNvCxnSpPr>
              <a:cxnSpLocks noChangeShapeType="1"/>
            </p:cNvCxnSpPr>
            <p:nvPr/>
          </p:nvCxnSpPr>
          <p:spPr bwMode="auto">
            <a:xfrm>
              <a:off x="9212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AutoShape 55"/>
            <p:cNvCxnSpPr>
              <a:cxnSpLocks noChangeShapeType="1"/>
            </p:cNvCxnSpPr>
            <p:nvPr/>
          </p:nvCxnSpPr>
          <p:spPr bwMode="auto">
            <a:xfrm>
              <a:off x="2882" y="2925"/>
              <a:ext cx="2460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56"/>
            <p:cNvCxnSpPr>
              <a:cxnSpLocks noChangeShapeType="1"/>
            </p:cNvCxnSpPr>
            <p:nvPr/>
          </p:nvCxnSpPr>
          <p:spPr bwMode="auto">
            <a:xfrm>
              <a:off x="4667" y="2925"/>
              <a:ext cx="675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7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408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58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2119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9"/>
            <p:cNvCxnSpPr>
              <a:cxnSpLocks noChangeShapeType="1"/>
            </p:cNvCxnSpPr>
            <p:nvPr/>
          </p:nvCxnSpPr>
          <p:spPr bwMode="auto">
            <a:xfrm>
              <a:off x="5342" y="3953"/>
              <a:ext cx="900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60"/>
            <p:cNvCxnSpPr>
              <a:cxnSpLocks noChangeShapeType="1"/>
            </p:cNvCxnSpPr>
            <p:nvPr/>
          </p:nvCxnSpPr>
          <p:spPr bwMode="auto">
            <a:xfrm flipH="1">
              <a:off x="6242" y="3953"/>
              <a:ext cx="861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>
              <a:off x="2064" y="1434"/>
              <a:ext cx="123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7,85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62"/>
            <p:cNvSpPr txBox="1">
              <a:spLocks noChangeArrowheads="1"/>
            </p:cNvSpPr>
            <p:nvPr/>
          </p:nvSpPr>
          <p:spPr bwMode="auto">
            <a:xfrm>
              <a:off x="3377" y="1434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Text Box 63"/>
            <p:cNvSpPr txBox="1">
              <a:spLocks noChangeArrowheads="1"/>
            </p:cNvSpPr>
            <p:nvPr/>
          </p:nvSpPr>
          <p:spPr bwMode="auto">
            <a:xfrm>
              <a:off x="4247" y="1434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0,907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6561" y="1434"/>
              <a:ext cx="1326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28,563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7973" y="1433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8843" y="1434"/>
              <a:ext cx="114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19,35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2064" y="2471"/>
              <a:ext cx="122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34,2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 Box 68"/>
            <p:cNvSpPr txBox="1">
              <a:spLocks noChangeArrowheads="1"/>
            </p:cNvSpPr>
            <p:nvPr/>
          </p:nvSpPr>
          <p:spPr bwMode="auto">
            <a:xfrm>
              <a:off x="3351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4" name="Text Box 69"/>
            <p:cNvSpPr txBox="1">
              <a:spLocks noChangeArrowheads="1"/>
            </p:cNvSpPr>
            <p:nvPr/>
          </p:nvSpPr>
          <p:spPr bwMode="auto">
            <a:xfrm>
              <a:off x="4247" y="2471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 </a:t>
              </a:r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6790" y="2471"/>
              <a:ext cx="109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81,26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7973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7" name="Text Box 72"/>
            <p:cNvSpPr txBox="1">
              <a:spLocks noChangeArrowheads="1"/>
            </p:cNvSpPr>
            <p:nvPr/>
          </p:nvSpPr>
          <p:spPr bwMode="auto">
            <a:xfrm>
              <a:off x="8843" y="2471"/>
              <a:ext cx="122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8" name="Text Box 73"/>
            <p:cNvSpPr txBox="1">
              <a:spLocks noChangeArrowheads="1"/>
            </p:cNvSpPr>
            <p:nvPr/>
          </p:nvSpPr>
          <p:spPr bwMode="auto">
            <a:xfrm>
              <a:off x="4503" y="3499"/>
              <a:ext cx="1191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9" name="Text Box 74"/>
            <p:cNvSpPr txBox="1">
              <a:spLocks noChangeArrowheads="1"/>
            </p:cNvSpPr>
            <p:nvPr/>
          </p:nvSpPr>
          <p:spPr bwMode="auto">
            <a:xfrm>
              <a:off x="5843" y="3499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0" name="Text Box 75"/>
            <p:cNvSpPr txBox="1">
              <a:spLocks noChangeArrowheads="1"/>
            </p:cNvSpPr>
            <p:nvPr/>
          </p:nvSpPr>
          <p:spPr bwMode="auto">
            <a:xfrm>
              <a:off x="6717" y="3499"/>
              <a:ext cx="114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31" name="Text Box 76"/>
            <p:cNvSpPr txBox="1">
              <a:spLocks noChangeArrowheads="1"/>
            </p:cNvSpPr>
            <p:nvPr/>
          </p:nvSpPr>
          <p:spPr bwMode="auto">
            <a:xfrm>
              <a:off x="5723" y="4522"/>
              <a:ext cx="1143" cy="4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7072330" y="278605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47,913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8,757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000364" y="4143380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25,443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4143380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33,347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071670" y="285728"/>
            <a:ext cx="534830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CC3399"/>
                </a:solidFill>
              </a:rPr>
              <a:t>Вычислите</a:t>
            </a:r>
            <a:endParaRPr lang="ru-RU" altLang="ru-RU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573463"/>
            <a:ext cx="18732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4348" y="1428736"/>
            <a:ext cx="7500961" cy="4552950"/>
            <a:chOff x="2064" y="1433"/>
            <a:chExt cx="8003" cy="3543"/>
          </a:xfrm>
        </p:grpSpPr>
        <p:cxnSp>
          <p:nvCxnSpPr>
            <p:cNvPr id="6" name="AutoShape 51"/>
            <p:cNvCxnSpPr>
              <a:cxnSpLocks noChangeShapeType="1"/>
            </p:cNvCxnSpPr>
            <p:nvPr/>
          </p:nvCxnSpPr>
          <p:spPr bwMode="auto">
            <a:xfrm>
              <a:off x="2882" y="1887"/>
              <a:ext cx="1785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52"/>
            <p:cNvCxnSpPr>
              <a:cxnSpLocks noChangeShapeType="1"/>
            </p:cNvCxnSpPr>
            <p:nvPr/>
          </p:nvCxnSpPr>
          <p:spPr bwMode="auto">
            <a:xfrm>
              <a:off x="4667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53"/>
            <p:cNvCxnSpPr>
              <a:cxnSpLocks noChangeShapeType="1"/>
            </p:cNvCxnSpPr>
            <p:nvPr/>
          </p:nvCxnSpPr>
          <p:spPr bwMode="auto">
            <a:xfrm>
              <a:off x="7501" y="1887"/>
              <a:ext cx="1711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54"/>
            <p:cNvCxnSpPr>
              <a:cxnSpLocks noChangeShapeType="1"/>
            </p:cNvCxnSpPr>
            <p:nvPr/>
          </p:nvCxnSpPr>
          <p:spPr bwMode="auto">
            <a:xfrm>
              <a:off x="9212" y="1887"/>
              <a:ext cx="0" cy="5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AutoShape 55"/>
            <p:cNvCxnSpPr>
              <a:cxnSpLocks noChangeShapeType="1"/>
            </p:cNvCxnSpPr>
            <p:nvPr/>
          </p:nvCxnSpPr>
          <p:spPr bwMode="auto">
            <a:xfrm>
              <a:off x="2882" y="2925"/>
              <a:ext cx="2460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56"/>
            <p:cNvCxnSpPr>
              <a:cxnSpLocks noChangeShapeType="1"/>
            </p:cNvCxnSpPr>
            <p:nvPr/>
          </p:nvCxnSpPr>
          <p:spPr bwMode="auto">
            <a:xfrm>
              <a:off x="4667" y="2925"/>
              <a:ext cx="675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7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408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58"/>
            <p:cNvCxnSpPr>
              <a:cxnSpLocks noChangeShapeType="1"/>
            </p:cNvCxnSpPr>
            <p:nvPr/>
          </p:nvCxnSpPr>
          <p:spPr bwMode="auto">
            <a:xfrm flipH="1">
              <a:off x="7103" y="2925"/>
              <a:ext cx="2119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9"/>
            <p:cNvCxnSpPr>
              <a:cxnSpLocks noChangeShapeType="1"/>
            </p:cNvCxnSpPr>
            <p:nvPr/>
          </p:nvCxnSpPr>
          <p:spPr bwMode="auto">
            <a:xfrm>
              <a:off x="5342" y="3953"/>
              <a:ext cx="900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60"/>
            <p:cNvCxnSpPr>
              <a:cxnSpLocks noChangeShapeType="1"/>
            </p:cNvCxnSpPr>
            <p:nvPr/>
          </p:nvCxnSpPr>
          <p:spPr bwMode="auto">
            <a:xfrm flipH="1">
              <a:off x="6242" y="3953"/>
              <a:ext cx="861" cy="56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>
              <a:off x="2064" y="1434"/>
              <a:ext cx="123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7,85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62"/>
            <p:cNvSpPr txBox="1">
              <a:spLocks noChangeArrowheads="1"/>
            </p:cNvSpPr>
            <p:nvPr/>
          </p:nvSpPr>
          <p:spPr bwMode="auto">
            <a:xfrm>
              <a:off x="3377" y="1434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Text Box 63"/>
            <p:cNvSpPr txBox="1">
              <a:spLocks noChangeArrowheads="1"/>
            </p:cNvSpPr>
            <p:nvPr/>
          </p:nvSpPr>
          <p:spPr bwMode="auto">
            <a:xfrm>
              <a:off x="4247" y="1434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0,907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6637" y="1434"/>
              <a:ext cx="125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28,563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7973" y="1433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8843" y="1434"/>
              <a:ext cx="1148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19,35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2064" y="2471"/>
              <a:ext cx="122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34,2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Text Box 68"/>
            <p:cNvSpPr txBox="1">
              <a:spLocks noChangeArrowheads="1"/>
            </p:cNvSpPr>
            <p:nvPr/>
          </p:nvSpPr>
          <p:spPr bwMode="auto">
            <a:xfrm>
              <a:off x="3351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4" name="Text Box 69"/>
            <p:cNvSpPr txBox="1">
              <a:spLocks noChangeArrowheads="1"/>
            </p:cNvSpPr>
            <p:nvPr/>
          </p:nvSpPr>
          <p:spPr bwMode="auto">
            <a:xfrm>
              <a:off x="4247" y="2471"/>
              <a:ext cx="109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 </a:t>
              </a:r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6713" y="2471"/>
              <a:ext cx="117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81,26</a:t>
              </a:r>
              <a:endPara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7973" y="2471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7" name="Text Box 72"/>
            <p:cNvSpPr txBox="1">
              <a:spLocks noChangeArrowheads="1"/>
            </p:cNvSpPr>
            <p:nvPr/>
          </p:nvSpPr>
          <p:spPr bwMode="auto">
            <a:xfrm>
              <a:off x="8843" y="2471"/>
              <a:ext cx="1224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8" name="Text Box 73"/>
            <p:cNvSpPr txBox="1">
              <a:spLocks noChangeArrowheads="1"/>
            </p:cNvSpPr>
            <p:nvPr/>
          </p:nvSpPr>
          <p:spPr bwMode="auto">
            <a:xfrm>
              <a:off x="4503" y="3499"/>
              <a:ext cx="1191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29" name="Text Box 74"/>
            <p:cNvSpPr txBox="1">
              <a:spLocks noChangeArrowheads="1"/>
            </p:cNvSpPr>
            <p:nvPr/>
          </p:nvSpPr>
          <p:spPr bwMode="auto">
            <a:xfrm>
              <a:off x="5843" y="3499"/>
              <a:ext cx="794" cy="4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0" name="Text Box 75"/>
            <p:cNvSpPr txBox="1">
              <a:spLocks noChangeArrowheads="1"/>
            </p:cNvSpPr>
            <p:nvPr/>
          </p:nvSpPr>
          <p:spPr bwMode="auto">
            <a:xfrm>
              <a:off x="6717" y="3499"/>
              <a:ext cx="114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31" name="Text Box 76"/>
            <p:cNvSpPr txBox="1">
              <a:spLocks noChangeArrowheads="1"/>
            </p:cNvSpPr>
            <p:nvPr/>
          </p:nvSpPr>
          <p:spPr bwMode="auto">
            <a:xfrm>
              <a:off x="5723" y="4522"/>
              <a:ext cx="1143" cy="4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 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786050" y="278605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8,757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278605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47,913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00364" y="4143380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25,443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4143380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33,347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14810" y="5429264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58,79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573463"/>
            <a:ext cx="18732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071670" y="285728"/>
            <a:ext cx="534830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CC3399"/>
                </a:solidFill>
              </a:rPr>
              <a:t>Вычислите</a:t>
            </a:r>
            <a:endParaRPr lang="ru-RU" altLang="ru-RU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alt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0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Самостоятельная работа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57158" y="1285860"/>
            <a:ext cx="2643206" cy="321471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7,65 + 5,2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50,7 – 38,49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92,8 – 34,25 + 24,35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69,24 – (31,58 + 6,125) =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14678" y="1285860"/>
            <a:ext cx="2643206" cy="321471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7,42 + 5,43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87,01 – 74,8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68,53 + 14,37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68,075 – 36,54 =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72198" y="1285860"/>
            <a:ext cx="2643206" cy="321471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7,21 + 5,64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8,01 + 4,2 =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96,5 – 13,6 =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50,678 – 19,143 = 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43379"/>
            <a:ext cx="1648649" cy="250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500042"/>
            <a:ext cx="5000660" cy="415498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«ниесложе, 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таниевычи 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ныхдесятич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бейдро»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71480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-1587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/>
        </p:nvSpPr>
        <p:spPr bwMode="auto">
          <a:xfrm>
            <a:off x="785786" y="1428736"/>
            <a:ext cx="764386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</a:rPr>
              <a:t>	</a:t>
            </a:r>
            <a:endParaRPr lang="ru-RU" sz="36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800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57166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Проверка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500298" y="1428736"/>
            <a:ext cx="171451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12,21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143108" y="2643182"/>
            <a:ext cx="171451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82,9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429256" y="2643182"/>
            <a:ext cx="171451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85,1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72066" y="1428736"/>
            <a:ext cx="171451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31,535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1500166" y="1428736"/>
            <a:ext cx="1000132" cy="642942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1142976" y="2643182"/>
            <a:ext cx="1000132" cy="642942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лево 23"/>
          <p:cNvSpPr/>
          <p:nvPr/>
        </p:nvSpPr>
        <p:spPr>
          <a:xfrm>
            <a:off x="6786578" y="1428736"/>
            <a:ext cx="1000132" cy="642942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со стрелкой влево 24"/>
          <p:cNvSpPr/>
          <p:nvPr/>
        </p:nvSpPr>
        <p:spPr>
          <a:xfrm>
            <a:off x="7143768" y="2643182"/>
            <a:ext cx="1000132" cy="642942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857620" y="3643314"/>
            <a:ext cx="1714512" cy="6429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12,85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 со стрелкой влево 26"/>
          <p:cNvSpPr/>
          <p:nvPr/>
        </p:nvSpPr>
        <p:spPr>
          <a:xfrm>
            <a:off x="5572132" y="3643314"/>
            <a:ext cx="1000132" cy="642942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428728" y="5072074"/>
            <a:ext cx="785818" cy="71438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286116" y="5072074"/>
            <a:ext cx="785818" cy="71438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5143504" y="5072074"/>
            <a:ext cx="785818" cy="71438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7000892" y="5072074"/>
            <a:ext cx="785818" cy="71438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71480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642918"/>
            <a:ext cx="5072098" cy="415498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«Сложение, 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вычитание 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десятичных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 дробей»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428860" y="1357298"/>
            <a:ext cx="655631" cy="642942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altLang="ru-RU" sz="2800" b="1" i="1">
              <a:latin typeface="Georgia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28860" y="3357562"/>
            <a:ext cx="655631" cy="64294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altLang="ru-RU" sz="2800" b="1" i="1">
              <a:latin typeface="Georgia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428860" y="5072074"/>
            <a:ext cx="655631" cy="642942"/>
          </a:xfrm>
          <a:prstGeom prst="smileyFace">
            <a:avLst>
              <a:gd name="adj" fmla="val 465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altLang="ru-RU" sz="2800" b="1" i="1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214422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 smtClean="0">
                <a:latin typeface="Georgia" pitchFamily="18" charset="0"/>
              </a:rPr>
              <a:t>Я умею складывать и вычитать десятичные дроби</a:t>
            </a:r>
            <a:endParaRPr lang="ru-RU" altLang="ru-RU" sz="3200" b="1" i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143512"/>
            <a:ext cx="4230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 smtClean="0">
                <a:latin typeface="Georgia" pitchFamily="18" charset="0"/>
              </a:rPr>
              <a:t>Я ничего не понял</a:t>
            </a:r>
            <a:endParaRPr lang="ru-RU" altLang="ru-RU" sz="3200" b="1" i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143248"/>
            <a:ext cx="4786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 smtClean="0">
                <a:latin typeface="Georgia" pitchFamily="18" charset="0"/>
              </a:rPr>
              <a:t>Остались вопросы, нужна помощь</a:t>
            </a:r>
            <a:endParaRPr lang="ru-RU" altLang="ru-RU" sz="3200" b="1" i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1142984"/>
            <a:ext cx="1143008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071810"/>
            <a:ext cx="1143008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4786322"/>
            <a:ext cx="1143008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571480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Домашнее задание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Стр. 199, № 954 (1)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(1, 2 ст.)–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гр.,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(2-ой ст.) 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280400" cy="4751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66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66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урок!</a:t>
            </a:r>
          </a:p>
        </p:txBody>
      </p:sp>
      <p:pic>
        <p:nvPicPr>
          <p:cNvPr id="6" name="Picture 52" descr="E:\ИринаМих\АНИМАЦИЯ\arg-5-50-tran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91"/>
            <a:ext cx="1714498" cy="24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642918"/>
            <a:ext cx="5072098" cy="415498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«Сложение, 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вычитание 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десятичных</a:t>
            </a:r>
          </a:p>
          <a:p>
            <a:r>
              <a:rPr lang="ru-RU" sz="6600" b="1" kern="10" dirty="0" smtClean="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  дробей»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71480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4004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Найдите ошибку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3786214" cy="314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571612"/>
            <a:ext cx="250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927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143116"/>
            <a:ext cx="78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357298"/>
            <a:ext cx="3786214" cy="314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571612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503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68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000240"/>
            <a:ext cx="78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500570"/>
            <a:ext cx="122002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571604" y="3786190"/>
            <a:ext cx="214314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43570" y="3786190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4004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Найдите ошибку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3786214" cy="314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927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000240"/>
            <a:ext cx="78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357298"/>
            <a:ext cx="3786214" cy="314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143116"/>
            <a:ext cx="78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85852" y="3786190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0694" y="1571612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503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68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43570" y="3786190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4004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 smtClean="0">
                <a:ln w="254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Найдите ошибку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3786214" cy="314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927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000240"/>
            <a:ext cx="78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85852" y="3786190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929190" y="1357298"/>
            <a:ext cx="3786214" cy="314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1571612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503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143116"/>
            <a:ext cx="78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500694" y="3786190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6" y="0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828916" y="2936081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14282" y="285728"/>
            <a:ext cx="6143668" cy="6215106"/>
            <a:chOff x="785786" y="214290"/>
            <a:chExt cx="6143668" cy="6215106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9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6" name="Овал 5"/>
            <p:cNvSpPr/>
            <p:nvPr/>
          </p:nvSpPr>
          <p:spPr>
            <a:xfrm>
              <a:off x="4429124" y="2893215"/>
              <a:ext cx="2500330" cy="9144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+ 2,3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785786" y="2893215"/>
              <a:ext cx="2500330" cy="91440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+ 5,37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6200000">
              <a:off x="2586022" y="1007255"/>
              <a:ext cx="2500330" cy="914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- 1,4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5400000">
              <a:off x="2586022" y="4722031"/>
              <a:ext cx="250033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8313643">
              <a:off x="1275472" y="4141932"/>
              <a:ext cx="250033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- 0,7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9092313">
              <a:off x="3918679" y="1641601"/>
              <a:ext cx="2500330" cy="91440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3524924">
              <a:off x="1238879" y="1539917"/>
              <a:ext cx="2500330" cy="9144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2642124">
              <a:off x="3882085" y="4183123"/>
              <a:ext cx="2500330" cy="914400"/>
            </a:xfrm>
            <a:prstGeom prst="ellipse">
              <a:avLst/>
            </a:prstGeom>
            <a:solidFill>
              <a:srgbClr val="00206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+ 3,8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715140" y="3000372"/>
            <a:ext cx="1928826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Рисунок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108139"/>
            <a:ext cx="1571636" cy="23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4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0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500042"/>
            <a:ext cx="7286676" cy="4857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00042"/>
            <a:ext cx="7170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3399"/>
                </a:solidFill>
              </a:rPr>
              <a:t>Поставьте запятые так, </a:t>
            </a:r>
          </a:p>
          <a:p>
            <a:pPr algn="ctr"/>
            <a:r>
              <a:rPr lang="ru-RU" sz="3200" b="1" i="1" dirty="0" smtClean="0">
                <a:solidFill>
                  <a:srgbClr val="CC3399"/>
                </a:solidFill>
              </a:rPr>
              <a:t>чтобы равенства остались верными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571612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2 + 1, 8 = 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500306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0 + 1 0 8 = 4 0, 8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35756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 7 – 4 = 1, 7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214818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 3 – 2 7 = 6 0, 3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429000"/>
            <a:ext cx="1571636" cy="23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86050" y="1571612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500306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357562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4214818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0"/>
            <a:ext cx="9146116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http://gazeta.a42.ru/images/lenta/197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5643602" cy="65008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143372" y="4786322"/>
            <a:ext cx="71438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43306" y="4357694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00496" y="4572008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18683613">
            <a:off x="3801095" y="4287937"/>
            <a:ext cx="113052" cy="66217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571868" y="4572008"/>
            <a:ext cx="285752" cy="285752"/>
          </a:xfrm>
          <a:prstGeom prst="flowChartProcess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415</Words>
  <Application>Microsoft Office PowerPoint</Application>
  <PresentationFormat>Экран (4:3)</PresentationFormat>
  <Paragraphs>286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346</cp:revision>
  <dcterms:created xsi:type="dcterms:W3CDTF">2013-06-14T01:49:18Z</dcterms:created>
  <dcterms:modified xsi:type="dcterms:W3CDTF">2017-02-08T14:15:45Z</dcterms:modified>
</cp:coreProperties>
</file>